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FAB8-D0EE-4E89-914A-59B86C0A820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816E-60A0-4570-BF26-FCAF4DA4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0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4957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Apple on a stick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Could I have an apple on a stick?</a:t>
            </a:r>
            <a:br>
              <a:rPr lang="en-US" dirty="0" smtClean="0"/>
            </a:br>
            <a:r>
              <a:rPr lang="en-US" dirty="0" smtClean="0"/>
              <a:t>Dipped in </a:t>
            </a:r>
            <a:r>
              <a:rPr lang="en-US" dirty="0" err="1" smtClean="0"/>
              <a:t>car’mul</a:t>
            </a:r>
            <a:r>
              <a:rPr lang="en-US" dirty="0" smtClean="0"/>
              <a:t>, </a:t>
            </a:r>
            <a:r>
              <a:rPr lang="en-US" dirty="0" err="1" smtClean="0"/>
              <a:t>gotta</a:t>
            </a:r>
            <a:r>
              <a:rPr lang="en-US" dirty="0" smtClean="0"/>
              <a:t> eat it quick!</a:t>
            </a:r>
            <a:br>
              <a:rPr lang="en-US" dirty="0" smtClean="0"/>
            </a:br>
            <a:r>
              <a:rPr lang="en-US" dirty="0" smtClean="0"/>
              <a:t>A tasty treat to keep the doc away </a:t>
            </a:r>
            <a:br>
              <a:rPr lang="en-US" dirty="0" smtClean="0"/>
            </a:br>
            <a:r>
              <a:rPr lang="en-US" dirty="0" smtClean="0"/>
              <a:t>here on this autumn day.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07 Apple On A Sti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118" y="1122363"/>
            <a:ext cx="406400" cy="406400"/>
          </a:xfrm>
          <a:prstGeom prst="rect">
            <a:avLst/>
          </a:prstGeom>
        </p:spPr>
      </p:pic>
      <p:pic>
        <p:nvPicPr>
          <p:cNvPr id="5" name="25 Apple On A Stick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2507" y="1122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36287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an apple on a stick?</a:t>
            </a:r>
            <a:br>
              <a:rPr lang="en-US" dirty="0" smtClean="0"/>
            </a:br>
            <a:r>
              <a:rPr lang="en-US" dirty="0" smtClean="0"/>
              <a:t>Plain or with nuts, you can take your pick.</a:t>
            </a:r>
            <a:br>
              <a:rPr lang="en-US" dirty="0" smtClean="0"/>
            </a:br>
            <a:r>
              <a:rPr lang="en-US" dirty="0" smtClean="0"/>
              <a:t>A tasty treat when leaves begin to fall,</a:t>
            </a:r>
            <a:br>
              <a:rPr lang="en-US" dirty="0" smtClean="0"/>
            </a:br>
            <a:r>
              <a:rPr lang="en-US" dirty="0" smtClean="0"/>
              <a:t>yummy for one and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3638173"/>
          </a:xfrm>
        </p:spPr>
        <p:txBody>
          <a:bodyPr>
            <a:normAutofit/>
          </a:bodyPr>
          <a:lstStyle/>
          <a:p>
            <a:r>
              <a:rPr lang="en-US" dirty="0" smtClean="0"/>
              <a:t>So sweet and crunchy!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err="1" smtClean="0"/>
              <a:t>ooey</a:t>
            </a:r>
            <a:r>
              <a:rPr lang="en-US" dirty="0" smtClean="0"/>
              <a:t> gooey!</a:t>
            </a:r>
            <a:br>
              <a:rPr lang="en-US" dirty="0" smtClean="0"/>
            </a:br>
            <a:r>
              <a:rPr lang="en-US" dirty="0" smtClean="0"/>
              <a:t>Let’s make </a:t>
            </a:r>
            <a:r>
              <a:rPr lang="en-US" dirty="0" err="1" smtClean="0"/>
              <a:t>anothuh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me and you-</a:t>
            </a:r>
            <a:r>
              <a:rPr lang="en-US" dirty="0" err="1" smtClean="0"/>
              <a:t>ey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675123"/>
          </a:xfrm>
        </p:spPr>
        <p:txBody>
          <a:bodyPr>
            <a:normAutofit/>
          </a:bodyPr>
          <a:lstStyle/>
          <a:p>
            <a:r>
              <a:rPr lang="en-US" dirty="0" smtClean="0"/>
              <a:t>Could I have an apple on a stick?</a:t>
            </a:r>
            <a:br>
              <a:rPr lang="en-US" dirty="0" smtClean="0"/>
            </a:br>
            <a:r>
              <a:rPr lang="en-US" dirty="0" smtClean="0"/>
              <a:t>Dipped in </a:t>
            </a:r>
            <a:r>
              <a:rPr lang="en-US" dirty="0" err="1" smtClean="0"/>
              <a:t>car’mul</a:t>
            </a:r>
            <a:r>
              <a:rPr lang="en-US" dirty="0" smtClean="0"/>
              <a:t>, </a:t>
            </a:r>
            <a:r>
              <a:rPr lang="en-US" dirty="0" err="1" smtClean="0"/>
              <a:t>gotta</a:t>
            </a:r>
            <a:r>
              <a:rPr lang="en-US" dirty="0" smtClean="0"/>
              <a:t> eat it quick!</a:t>
            </a:r>
            <a:br>
              <a:rPr lang="en-US" dirty="0" smtClean="0"/>
            </a:br>
            <a:r>
              <a:rPr lang="en-US" dirty="0" smtClean="0"/>
              <a:t>A tasty treat to keep the doc away </a:t>
            </a:r>
            <a:br>
              <a:rPr lang="en-US" dirty="0" smtClean="0"/>
            </a:br>
            <a:r>
              <a:rPr lang="en-US" dirty="0" smtClean="0"/>
              <a:t>here on this autumn day.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39398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an apple on a stick?</a:t>
            </a:r>
            <a:br>
              <a:rPr lang="en-US" dirty="0" smtClean="0"/>
            </a:br>
            <a:r>
              <a:rPr lang="en-US" dirty="0" smtClean="0"/>
              <a:t>Plain or with nuts, you can take your pick.</a:t>
            </a:r>
            <a:br>
              <a:rPr lang="en-US" dirty="0" smtClean="0"/>
            </a:br>
            <a:r>
              <a:rPr lang="en-US" dirty="0" smtClean="0"/>
              <a:t>A tasty treat when leaves begin to fall,</a:t>
            </a:r>
            <a:br>
              <a:rPr lang="en-US" dirty="0" smtClean="0"/>
            </a:br>
            <a:r>
              <a:rPr lang="en-US" dirty="0" smtClean="0"/>
              <a:t>yummy for one and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288623"/>
          </a:xfrm>
        </p:spPr>
        <p:txBody>
          <a:bodyPr>
            <a:normAutofit/>
          </a:bodyPr>
          <a:lstStyle/>
          <a:p>
            <a:r>
              <a:rPr lang="en-US" dirty="0" smtClean="0"/>
              <a:t>Try it, you’ll have a ball!</a:t>
            </a:r>
            <a:br>
              <a:rPr lang="en-US" dirty="0" smtClean="0"/>
            </a:br>
            <a:r>
              <a:rPr lang="en-US" dirty="0" smtClean="0"/>
              <a:t>Yummy - for - one - and - all!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&lt;spoken&gt;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Car’mul</a:t>
            </a:r>
            <a:r>
              <a:rPr lang="en-US" dirty="0" smtClean="0"/>
              <a:t> apples, yum!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Props1.xml><?xml version="1.0" encoding="utf-8"?>
<ds:datastoreItem xmlns:ds="http://schemas.openxmlformats.org/officeDocument/2006/customXml" ds:itemID="{48C6FD32-E704-476D-9B69-5DC99DB70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291CCF-0D13-4CC7-9B9C-F2415AD37E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7B7D0-1659-47D4-8C51-129805660440}">
  <ds:schemaRefs>
    <ds:schemaRef ds:uri="http://purl.org/dc/elements/1.1/"/>
    <ds:schemaRef ds:uri="http://schemas.microsoft.com/office/2006/metadata/properties"/>
    <ds:schemaRef ds:uri="662a4721-30d5-4eb7-95fe-6bd57beded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b220091-9233-412d-b6a0-f876290d8a8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204</Words>
  <Application>Microsoft Office PowerPoint</Application>
  <PresentationFormat>Widescreen</PresentationFormat>
  <Paragraphs>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Apple on a stick  Could I have an apple on a stick? Dipped in car’mul, gotta eat it quick! A tasty treat to keep the doc away  here on this autumn day. </vt:lpstr>
      <vt:lpstr>Would you like an apple on a stick? Plain or with nuts, you can take your pick. A tasty treat when leaves begin to fall, yummy for one and all.</vt:lpstr>
      <vt:lpstr>So sweet and crunchy! So ooey gooey! Let’s make anothuh  for me and you-ey!</vt:lpstr>
      <vt:lpstr>Could I have an apple on a stick? Dipped in car’mul, gotta eat it quick! A tasty treat to keep the doc away  here on this autumn day. </vt:lpstr>
      <vt:lpstr>Would you like an apple on a stick? Plain or with nuts, you can take your pick. A tasty treat when leaves begin to fall, yummy for one and all.</vt:lpstr>
      <vt:lpstr>Try it, you’ll have a ball! Yummy - for - one - and - all!  &lt;spoken&gt; Car’mul apples, yum!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on a stick  Could I have an apple on a stick? Dipped in car’mel, gotta eat it quick! A tasty treat to keep the doc away here on this autumn day.</dc:title>
  <dc:creator>Christensen, David</dc:creator>
  <cp:lastModifiedBy>Christensen, David</cp:lastModifiedBy>
  <cp:revision>16</cp:revision>
  <dcterms:created xsi:type="dcterms:W3CDTF">2025-03-14T14:48:04Z</dcterms:created>
  <dcterms:modified xsi:type="dcterms:W3CDTF">2025-03-28T18:07:24Z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